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9" r:id="rId2"/>
    <p:sldId id="276" r:id="rId3"/>
    <p:sldId id="282" r:id="rId4"/>
    <p:sldId id="273" r:id="rId5"/>
    <p:sldId id="274" r:id="rId6"/>
    <p:sldId id="268" r:id="rId7"/>
    <p:sldId id="258" r:id="rId8"/>
    <p:sldId id="257" r:id="rId9"/>
    <p:sldId id="263" r:id="rId10"/>
    <p:sldId id="264" r:id="rId11"/>
    <p:sldId id="266" r:id="rId12"/>
    <p:sldId id="270" r:id="rId13"/>
    <p:sldId id="27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368" userDrawn="1">
          <p15:clr>
            <a:srgbClr val="A4A3A4"/>
          </p15:clr>
        </p15:guide>
        <p15:guide id="4" orient="horz" pos="4042" userDrawn="1">
          <p15:clr>
            <a:srgbClr val="A4A3A4"/>
          </p15:clr>
        </p15:guide>
        <p15:guide id="5" pos="7491" userDrawn="1">
          <p15:clr>
            <a:srgbClr val="A4A3A4"/>
          </p15:clr>
        </p15:guide>
        <p15:guide id="6" pos="1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784B"/>
    <a:srgbClr val="8C1B1B"/>
    <a:srgbClr val="F2D57E"/>
    <a:srgbClr val="0D0D0D"/>
    <a:srgbClr val="F2A25C"/>
    <a:srgbClr val="E9A978"/>
    <a:srgbClr val="B63A1E"/>
    <a:srgbClr val="BE5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18" autoAdjust="0"/>
  </p:normalViewPr>
  <p:slideViewPr>
    <p:cSldViewPr snapToGrid="0" showGuides="1">
      <p:cViewPr>
        <p:scale>
          <a:sx n="100" d="100"/>
          <a:sy n="100" d="100"/>
        </p:scale>
        <p:origin x="156" y="114"/>
      </p:cViewPr>
      <p:guideLst>
        <p:guide orient="horz" pos="2160"/>
        <p:guide pos="3840"/>
        <p:guide orient="horz" pos="368"/>
        <p:guide orient="horz" pos="4042"/>
        <p:guide pos="7491"/>
        <p:guide pos="18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0E76A-2BDC-4BD6-BDC6-9219C309F24F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61C35-1309-4C9B-813E-A47C1B0ACE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60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965ED-47D0-04E1-A2B5-CA14E1EA9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B2ABEB6-C5E5-70CC-0187-7EAAAF5627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7ACBC1E-F9FE-B9C1-D88B-F3C1F61F3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D4CED6-AB6D-7082-3D7A-F570EB4098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448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2C4AE-F24A-8A21-C9EA-E7D6557A3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EB5CD77-9589-D262-BA61-62DE247F16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694BBD0-60B7-AF7B-D55B-02A842EE84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5C968-9F7B-2543-97A6-B7FAE05092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696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D9042-A44D-22EC-E8FD-66160C256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427F5BE-05EF-8FE9-ED89-37A3686632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C678C00-98F6-ADC4-E125-F954F6B6D0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55E1D1-60F4-165A-F0E3-488140049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084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DAEEB-B9DE-ADEA-9F0C-0A28BAA89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493240-B2F6-9A7E-E429-A441710FE4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B4C35EA-76E2-279D-18F5-296A906A7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3E9680-D9D0-543E-FA83-AA443786F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7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8513F-EDBB-618F-5E61-3F78619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98179-2D1A-2FA9-BC93-EE7246EA4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CFF59-5F45-2BAA-16FA-F0306BB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46334-48BF-1F5D-610A-7056F76B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01C90-39FF-8DA8-FA97-8A45662E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1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B3688-885A-FB19-F6C2-5D8B480D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2B05C5-A5FD-839E-3AB5-2930DB0D4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8AE25-ADA8-BD06-D097-ACA4D8F7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C631-E870-B673-DFFE-3EC7DD01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D5A2-F8E5-1072-E7B5-FA1BA2C4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79155E-0070-AF0E-E30B-029308995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D0F265-0B67-2349-52C9-853E2ED27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0F253-8569-8608-34F7-5122BB9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336CD-E377-5FFB-3713-14A46DCE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E5463-5E53-CF76-2B2A-DDC86B44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9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9B5D1-76DE-39A9-CD40-F60FB189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4E9C1-416C-2737-9E4B-7B6558C0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3C906-F144-F958-20CE-708EC7AD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DAAB4-8FCC-E0A8-B63E-7FA10141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6883E5-7DC4-34BD-9AAE-01E14D3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62344-90A1-3DA0-486A-647E539F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20BF-E308-F479-4C65-B5E5453E8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AA2B3-5473-2303-2D2F-6AB1ACC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B17B4-6E6B-BF66-5E03-5D6607DA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1917F-8E5E-ECB4-6F79-DB77E40E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61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B2DBB-A863-4D0E-77DF-D5CE7E11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CB02E-B81E-BA36-9E44-F01949D99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B19B0-974F-F4A9-A895-EA79A1AF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1A01D6-0CC8-E804-5A26-06199A69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B9D04-841E-BADA-5FF7-A3CF7852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A357B-3577-AA6B-7389-BE61E451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08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BFA34-E030-323E-E106-5C6C141E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CECEE-B3A6-912C-A7D9-1AB944FE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207F-1C29-91B4-0078-12BE8737F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63D2AD-5A89-8B0D-33CD-3B44F2B18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6CB81-8697-480F-16F8-F01BF5621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A0C47D-CD74-A491-DB39-174A1E5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9F75A-2123-ECD4-0305-AF45DA7A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BB153A-D4EC-45D8-9165-523C6534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1A37A-1463-B651-E165-467584BA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9D25C7-4E21-3D75-51C2-676828D2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44145F-1B75-F272-1E07-98428A5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02EC28-706D-D5C5-3A92-5F8D3045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3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52EBE5-4E6B-F832-C748-B5FBEBEC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F37DD2-4AB1-3EA5-9ACD-1BD04D7C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D7B12-FC86-66E2-1B79-5333AB34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01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F5300-F73A-80EC-F614-244182101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2E758-CE12-8222-EA8F-EEFB3FC6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804626-CE9F-9AB8-40DE-B0EFFB66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F9535-6230-CFA9-673D-AC92A18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EFDDB-AAE6-3BF5-E4D9-95F9AAB72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72445-9CEE-41AF-5103-0D9E0D26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C2D0A-50B9-09F8-AE96-F611623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FAB33C-6AB8-B449-3599-6024CD7E3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0D6640-FA97-1ECD-0A4E-A7A04835B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29D0B-031A-A922-EEA6-DA17956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CF396-2EE3-F405-3B69-BD40FAF1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804142-BCD5-A297-89F8-DD929A58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8D0ED-2345-7567-5323-F9496E85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F777B-C9CE-F1A9-BF32-F6912B4C0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10DC5-0B03-1C80-82D3-0C64048A0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341D4-2020-4B84-8309-CA9D94CC1D89}" type="datetimeFigureOut">
              <a:rPr lang="ko-KR" altLang="en-US" smtClean="0"/>
              <a:t>2024-11-24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91B5C-B4FC-070C-C747-DDAB7F0C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398E-7267-7DFD-46FD-A3D08C1F3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3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7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0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70C3-C487-7636-85A6-DEFCCC09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11F4715-0862-9320-8A84-3FCED18A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2401A0-A0C1-BEBA-9015-2D921CD5D24D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EA8A0F-96AE-1A2E-B8B8-C9AA578374CD}"/>
              </a:ext>
            </a:extLst>
          </p:cNvPr>
          <p:cNvSpPr txBox="1"/>
          <p:nvPr/>
        </p:nvSpPr>
        <p:spPr>
          <a:xfrm>
            <a:off x="4536116" y="2828123"/>
            <a:ext cx="3119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3011E-D9F6-8A71-6EE7-BE803520A773}"/>
              </a:ext>
            </a:extLst>
          </p:cNvPr>
          <p:cNvSpPr txBox="1"/>
          <p:nvPr/>
        </p:nvSpPr>
        <p:spPr>
          <a:xfrm>
            <a:off x="4902064" y="3593919"/>
            <a:ext cx="2315057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1DE5AD-8B6D-59CB-3E16-A70294F4C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58AD8BAC-7F0D-8595-7045-30ABB61E35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3" y="107421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07856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6D7E2-4765-EC97-02AC-5CB829F69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14C73875-DD7B-370A-A000-27A61553D967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C78986B-1B64-D70D-99A6-15F36380C0DF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29B19D5-A9C7-B9B3-EBBE-BE6251821570}"/>
              </a:ext>
            </a:extLst>
          </p:cNvPr>
          <p:cNvSpPr/>
          <p:nvPr/>
        </p:nvSpPr>
        <p:spPr>
          <a:xfrm>
            <a:off x="5953026" y="250281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9E704B-9016-AC00-561D-5C7CC7496313}"/>
              </a:ext>
            </a:extLst>
          </p:cNvPr>
          <p:cNvSpPr/>
          <p:nvPr/>
        </p:nvSpPr>
        <p:spPr>
          <a:xfrm>
            <a:off x="5953026" y="355154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4D2B705-B23B-5B56-F722-49555C4297D3}"/>
              </a:ext>
            </a:extLst>
          </p:cNvPr>
          <p:cNvSpPr/>
          <p:nvPr/>
        </p:nvSpPr>
        <p:spPr>
          <a:xfrm>
            <a:off x="6452645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C985EAE-B7EA-1B0D-B2AB-1A9D1F5C8D62}"/>
              </a:ext>
            </a:extLst>
          </p:cNvPr>
          <p:cNvSpPr/>
          <p:nvPr/>
        </p:nvSpPr>
        <p:spPr>
          <a:xfrm>
            <a:off x="5417271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C7C3FFE-EBB7-B196-5597-27039B853A03}"/>
              </a:ext>
            </a:extLst>
          </p:cNvPr>
          <p:cNvSpPr/>
          <p:nvPr/>
        </p:nvSpPr>
        <p:spPr>
          <a:xfrm>
            <a:off x="4972247" y="1637903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C54270-3F29-B712-D73E-0713C0EDCD9C}"/>
              </a:ext>
            </a:extLst>
          </p:cNvPr>
          <p:cNvSpPr/>
          <p:nvPr/>
        </p:nvSpPr>
        <p:spPr>
          <a:xfrm>
            <a:off x="7053607" y="1687690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D231E02-CC8B-92D6-C84C-FA10FEFC4C5F}"/>
              </a:ext>
            </a:extLst>
          </p:cNvPr>
          <p:cNvSpPr/>
          <p:nvPr/>
        </p:nvSpPr>
        <p:spPr>
          <a:xfrm>
            <a:off x="7053607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27FB8B1-CA97-0127-7BFB-39929C0A5B8B}"/>
              </a:ext>
            </a:extLst>
          </p:cNvPr>
          <p:cNvSpPr/>
          <p:nvPr/>
        </p:nvSpPr>
        <p:spPr>
          <a:xfrm>
            <a:off x="4906653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345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65" descr="스크린샷, 텍스트, 직사각형, 디자인이(가) 표시된 사진&#10;&#10;자동 생성된 설명">
            <a:extLst>
              <a:ext uri="{FF2B5EF4-FFF2-40B4-BE49-F238E27FC236}">
                <a16:creationId xmlns:a16="http://schemas.microsoft.com/office/drawing/2014/main" id="{AF16A648-FDB5-285C-8708-5D62CA842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0" y="809625"/>
            <a:ext cx="12192000" cy="2619375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E9B5D5AC-1531-51F7-60B7-E44A2F39082A}"/>
              </a:ext>
            </a:extLst>
          </p:cNvPr>
          <p:cNvGrpSpPr/>
          <p:nvPr/>
        </p:nvGrpSpPr>
        <p:grpSpPr>
          <a:xfrm>
            <a:off x="0" y="5488368"/>
            <a:ext cx="12192000" cy="320149"/>
            <a:chOff x="0" y="6553239"/>
            <a:chExt cx="12192000" cy="32014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02A1EC7-D02A-BC3D-18FF-B88DF167A383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FA2B059-FE4D-7E94-A469-871A3EB59F11}"/>
                </a:ext>
              </a:extLst>
            </p:cNvPr>
            <p:cNvSpPr txBox="1"/>
            <p:nvPr/>
          </p:nvSpPr>
          <p:spPr>
            <a:xfrm>
              <a:off x="4422650" y="6627167"/>
              <a:ext cx="7745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8201DB-F3EB-8A61-F1FF-602F39034295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CB852D-2AE9-BA1D-1316-9F7B879954A2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4401825-014C-C91C-BE27-2630D9106FB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82C9D875-AFB5-5989-EA26-17ABF1D79718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A923002D-E57C-5B10-1898-2F565CE4C3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A3A6AC80-1727-9115-CB4B-F8B8CF211F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B8E61739-2A23-0599-1E7B-3222589E94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68B1058A-BF6F-0B4B-2DDB-09757D4B52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다이아몬드 49">
                  <a:extLst>
                    <a:ext uri="{FF2B5EF4-FFF2-40B4-BE49-F238E27FC236}">
                      <a16:creationId xmlns:a16="http://schemas.microsoft.com/office/drawing/2014/main" id="{3FB86B58-0223-E80D-D488-49C2594CED62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1" name="다이아몬드 50">
                  <a:extLst>
                    <a:ext uri="{FF2B5EF4-FFF2-40B4-BE49-F238E27FC236}">
                      <a16:creationId xmlns:a16="http://schemas.microsoft.com/office/drawing/2014/main" id="{0B2492CB-4B50-95C4-DFC6-4B3FC14C23E9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6A8C4972-E1A9-6FB2-FE57-F36C3D0CD1CC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39" name="그룹 38">
                  <a:extLst>
                    <a:ext uri="{FF2B5EF4-FFF2-40B4-BE49-F238E27FC236}">
                      <a16:creationId xmlns:a16="http://schemas.microsoft.com/office/drawing/2014/main" id="{FA5C6939-4F1E-CA75-A004-A4E7A869BBD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43" name="직선 연결선 42">
                    <a:extLst>
                      <a:ext uri="{FF2B5EF4-FFF2-40B4-BE49-F238E27FC236}">
                        <a16:creationId xmlns:a16="http://schemas.microsoft.com/office/drawing/2014/main" id="{68C8B54B-8EA0-6072-F24D-52CFEA71F2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다이아몬드 43">
                    <a:extLst>
                      <a:ext uri="{FF2B5EF4-FFF2-40B4-BE49-F238E27FC236}">
                        <a16:creationId xmlns:a16="http://schemas.microsoft.com/office/drawing/2014/main" id="{5B60CCB5-E042-773D-2FBF-42E27E7202AD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5" name="다이아몬드 44">
                    <a:extLst>
                      <a:ext uri="{FF2B5EF4-FFF2-40B4-BE49-F238E27FC236}">
                        <a16:creationId xmlns:a16="http://schemas.microsoft.com/office/drawing/2014/main" id="{41C6E73F-55A3-F10D-9218-E5686B9D9AF9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40" name="그룹 39">
                  <a:extLst>
                    <a:ext uri="{FF2B5EF4-FFF2-40B4-BE49-F238E27FC236}">
                      <a16:creationId xmlns:a16="http://schemas.microsoft.com/office/drawing/2014/main" id="{4C1A18C7-FF4A-3CB8-2334-0BA05A8AC317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41" name="직선 연결선 40">
                    <a:extLst>
                      <a:ext uri="{FF2B5EF4-FFF2-40B4-BE49-F238E27FC236}">
                        <a16:creationId xmlns:a16="http://schemas.microsoft.com/office/drawing/2014/main" id="{26E4F047-E6AD-474E-C90B-272BD75C4F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다이아몬드 41">
                    <a:extLst>
                      <a:ext uri="{FF2B5EF4-FFF2-40B4-BE49-F238E27FC236}">
                        <a16:creationId xmlns:a16="http://schemas.microsoft.com/office/drawing/2014/main" id="{39B6ECD5-C797-BF5C-5A95-D9C9CB4A436C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75C00AE-601F-06C0-A68F-B6023A7CFE49}"/>
              </a:ext>
            </a:extLst>
          </p:cNvPr>
          <p:cNvGrpSpPr/>
          <p:nvPr/>
        </p:nvGrpSpPr>
        <p:grpSpPr>
          <a:xfrm>
            <a:off x="0" y="4071424"/>
            <a:ext cx="12192000" cy="320149"/>
            <a:chOff x="0" y="6553239"/>
            <a:chExt cx="12192000" cy="32014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510DDC-0904-EC1D-9D40-9D8556A1261F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DF02D8-450B-30E2-7102-BF63510D8356}"/>
                </a:ext>
              </a:extLst>
            </p:cNvPr>
            <p:cNvSpPr txBox="1"/>
            <p:nvPr/>
          </p:nvSpPr>
          <p:spPr>
            <a:xfrm>
              <a:off x="4486712" y="6611779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9EF47C8-F528-A47B-5E57-777C056A41DC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D3EEB74-F907-D2F3-E7F3-72FF5F8CAE31}"/>
                </a:ext>
              </a:extLst>
            </p:cNvPr>
            <p:cNvSpPr txBox="1"/>
            <p:nvPr/>
          </p:nvSpPr>
          <p:spPr>
            <a:xfrm>
              <a:off x="6980628" y="6627167"/>
              <a:ext cx="7457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C5FA0E47-0931-D13C-30C5-5C8428977801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E2831CAB-E4DB-57B8-2FD0-04E5D91DE4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49025587-F535-7E11-446F-CFD9AD978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E4E58F3-292C-AFF9-8639-B3374E772F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다이아몬드 60">
                <a:extLst>
                  <a:ext uri="{FF2B5EF4-FFF2-40B4-BE49-F238E27FC236}">
                    <a16:creationId xmlns:a16="http://schemas.microsoft.com/office/drawing/2014/main" id="{18C6B808-8D91-F1BA-6279-4C1951F692DF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0A27E49F-198A-205E-75D1-5DC63601B9D0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70" name="직선 연결선 69">
                  <a:extLst>
                    <a:ext uri="{FF2B5EF4-FFF2-40B4-BE49-F238E27FC236}">
                      <a16:creationId xmlns:a16="http://schemas.microsoft.com/office/drawing/2014/main" id="{BFCA1844-FC32-C4CA-672C-4E1922A94C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다이아몬드 70">
                  <a:extLst>
                    <a:ext uri="{FF2B5EF4-FFF2-40B4-BE49-F238E27FC236}">
                      <a16:creationId xmlns:a16="http://schemas.microsoft.com/office/drawing/2014/main" id="{8E2250BE-7A61-58C4-0888-9C0D4F23BAFC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1A191701-B22B-270B-F2E7-163EA016F5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다이아몬드 63">
                <a:extLst>
                  <a:ext uri="{FF2B5EF4-FFF2-40B4-BE49-F238E27FC236}">
                    <a16:creationId xmlns:a16="http://schemas.microsoft.com/office/drawing/2014/main" id="{C8B5FCAE-5E9A-AE05-8021-7F358E2C2A73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다이아몬드 64">
                <a:extLst>
                  <a:ext uri="{FF2B5EF4-FFF2-40B4-BE49-F238E27FC236}">
                    <a16:creationId xmlns:a16="http://schemas.microsoft.com/office/drawing/2014/main" id="{673BD17C-1C59-8D53-F379-406582AEEA77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F7CF38C-AFF6-83B7-5384-BA2E4C9243E5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8" name="직선 연결선 67">
                  <a:extLst>
                    <a:ext uri="{FF2B5EF4-FFF2-40B4-BE49-F238E27FC236}">
                      <a16:creationId xmlns:a16="http://schemas.microsoft.com/office/drawing/2014/main" id="{D7831C57-2325-8008-2596-77703CB1D7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다이아몬드 68">
                  <a:extLst>
                    <a:ext uri="{FF2B5EF4-FFF2-40B4-BE49-F238E27FC236}">
                      <a16:creationId xmlns:a16="http://schemas.microsoft.com/office/drawing/2014/main" id="{1A213AFF-835E-849C-180C-C49CC23BCE92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07F6B99-23FE-ABE2-C7FA-2B1F8B3530F2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DBD9A10C-1383-F469-24D5-C1E479FAE125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0261B08B-6AA5-07D4-84A5-B90242C7AC39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17" name="그룹 16">
                  <a:extLst>
                    <a:ext uri="{FF2B5EF4-FFF2-40B4-BE49-F238E27FC236}">
                      <a16:creationId xmlns:a16="http://schemas.microsoft.com/office/drawing/2014/main" id="{6C87A3E2-E442-5AF4-E623-5D88B567365C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29" name="직선 연결선 28">
                    <a:extLst>
                      <a:ext uri="{FF2B5EF4-FFF2-40B4-BE49-F238E27FC236}">
                        <a16:creationId xmlns:a16="http://schemas.microsoft.com/office/drawing/2014/main" id="{64C931F7-61C6-AEA0-1BD7-C003566A88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29418498-8339-BAD9-6785-2021ECFA90AB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6528AD98-FA4F-21B8-E819-7983ACF395D5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25" name="직선 연결선 24">
                    <a:extLst>
                      <a:ext uri="{FF2B5EF4-FFF2-40B4-BE49-F238E27FC236}">
                        <a16:creationId xmlns:a16="http://schemas.microsoft.com/office/drawing/2014/main" id="{0193E363-38D7-48C7-5338-CAE40AE2EE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직선 연결선 26">
                    <a:extLst>
                      <a:ext uri="{FF2B5EF4-FFF2-40B4-BE49-F238E27FC236}">
                        <a16:creationId xmlns:a16="http://schemas.microsoft.com/office/drawing/2014/main" id="{F06D207C-9BA2-C0DA-470F-1EAE9A6D13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직선 연결선 27">
                    <a:extLst>
                      <a:ext uri="{FF2B5EF4-FFF2-40B4-BE49-F238E27FC236}">
                        <a16:creationId xmlns:a16="http://schemas.microsoft.com/office/drawing/2014/main" id="{119D9532-0CA8-C596-0127-11920F7C41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33D6D180-8E1A-BD07-E67F-B0C9143A25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71F4BE89-9C4E-30F8-C045-98D45CB24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0B68C896-5F8E-1E09-1695-69D78876A355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2" name="다이아몬드 11">
                  <a:extLst>
                    <a:ext uri="{FF2B5EF4-FFF2-40B4-BE49-F238E27FC236}">
                      <a16:creationId xmlns:a16="http://schemas.microsoft.com/office/drawing/2014/main" id="{3AD1DFF8-4CE6-0086-ADB7-490081B0E458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21E9A12B-D949-002D-6FED-459242B37393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다이아몬드 13">
                  <a:extLst>
                    <a:ext uri="{FF2B5EF4-FFF2-40B4-BE49-F238E27FC236}">
                      <a16:creationId xmlns:a16="http://schemas.microsoft.com/office/drawing/2014/main" id="{B798BA49-331B-E537-8473-56E69679E495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5" name="다이아몬드 14">
                  <a:extLst>
                    <a:ext uri="{FF2B5EF4-FFF2-40B4-BE49-F238E27FC236}">
                      <a16:creationId xmlns:a16="http://schemas.microsoft.com/office/drawing/2014/main" id="{C931E909-8395-DEEA-A1C0-55CFFC1AF008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6" name="다이아몬드 15">
                  <a:extLst>
                    <a:ext uri="{FF2B5EF4-FFF2-40B4-BE49-F238E27FC236}">
                      <a16:creationId xmlns:a16="http://schemas.microsoft.com/office/drawing/2014/main" id="{DD9DBE35-45DC-B23B-4C0F-1BDC8A6A6CDC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093337A-F44D-A750-17B9-9256063841DC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8156076-68C6-2B10-B075-D980AFFFEBCA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BD168D-6102-5F4F-E88A-DED07772496F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0823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2B817D-EE9D-79D4-128B-2DCC53107CAD}"/>
              </a:ext>
            </a:extLst>
          </p:cNvPr>
          <p:cNvSpPr txBox="1"/>
          <p:nvPr/>
        </p:nvSpPr>
        <p:spPr>
          <a:xfrm>
            <a:off x="1167110" y="444692"/>
            <a:ext cx="4140877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관련 탭도 있으면 어떨까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 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신규 시스템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&lt;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&gt;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균형은 보석의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클래스마다 사용하는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 보석의 개수에 따라 크게 달라지는 세팅 비용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겁화와 작열의 가격 차이 제거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합성 시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작열이 등장하는 확률 요소를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균형탭에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추가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 구간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통한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기존의 보석을 획득하는 것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처럼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보석을 획득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장착은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6634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ACF30A9-50F3-9F08-B7A9-116D3A6364B9}"/>
              </a:ext>
            </a:extLst>
          </p:cNvPr>
          <p:cNvSpPr/>
          <p:nvPr/>
        </p:nvSpPr>
        <p:spPr>
          <a:xfrm>
            <a:off x="300038" y="575316"/>
            <a:ext cx="11595266" cy="58488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543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505E4-7524-07AF-6821-BE3F141CA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BF2E830-D66D-CA23-B7B9-876A927A3292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3B15798-2507-B4A9-3CF9-4257203F6C7C}"/>
              </a:ext>
            </a:extLst>
          </p:cNvPr>
          <p:cNvSpPr/>
          <p:nvPr/>
        </p:nvSpPr>
        <p:spPr>
          <a:xfrm>
            <a:off x="937863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7CA23AA-E3C5-C7B5-98AE-2BB37291A9B5}"/>
              </a:ext>
            </a:extLst>
          </p:cNvPr>
          <p:cNvSpPr/>
          <p:nvPr/>
        </p:nvSpPr>
        <p:spPr>
          <a:xfrm>
            <a:off x="1874864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1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4C22E9B-2A97-8B56-E6E3-3D62814AA6C0}"/>
              </a:ext>
            </a:extLst>
          </p:cNvPr>
          <p:cNvCxnSpPr>
            <a:cxnSpLocks/>
          </p:cNvCxnSpPr>
          <p:nvPr/>
        </p:nvCxnSpPr>
        <p:spPr>
          <a:xfrm>
            <a:off x="936400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다이아몬드 14">
            <a:extLst>
              <a:ext uri="{FF2B5EF4-FFF2-40B4-BE49-F238E27FC236}">
                <a16:creationId xmlns:a16="http://schemas.microsoft.com/office/drawing/2014/main" id="{19A4859F-C344-E5DA-40EC-960F9FE35C98}"/>
              </a:ext>
            </a:extLst>
          </p:cNvPr>
          <p:cNvSpPr/>
          <p:nvPr/>
        </p:nvSpPr>
        <p:spPr>
          <a:xfrm>
            <a:off x="1967640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 descr="블랙, 어둠이(가) 표시된 사진&#10;&#10;자동 생성된 설명">
            <a:extLst>
              <a:ext uri="{FF2B5EF4-FFF2-40B4-BE49-F238E27FC236}">
                <a16:creationId xmlns:a16="http://schemas.microsoft.com/office/drawing/2014/main" id="{F4BABF40-E9D7-0280-021D-E5A0FF6BD15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481" y="2283108"/>
            <a:ext cx="914399" cy="914399"/>
          </a:xfrm>
          <a:prstGeom prst="ellipse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607145-D909-2D62-1C4C-2D5EF3AC38F5}"/>
              </a:ext>
            </a:extLst>
          </p:cNvPr>
          <p:cNvSpPr txBox="1"/>
          <p:nvPr/>
        </p:nvSpPr>
        <p:spPr>
          <a:xfrm>
            <a:off x="1474873" y="4087905"/>
            <a:ext cx="11176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전투의 방향성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14A585-C783-F11A-5422-C736CED63528}"/>
              </a:ext>
            </a:extLst>
          </p:cNvPr>
          <p:cNvSpPr txBox="1"/>
          <p:nvPr/>
        </p:nvSpPr>
        <p:spPr>
          <a:xfrm>
            <a:off x="1774289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개요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89D4075-25E6-66CB-E7B5-DFE440AA7089}"/>
              </a:ext>
            </a:extLst>
          </p:cNvPr>
          <p:cNvSpPr/>
          <p:nvPr/>
        </p:nvSpPr>
        <p:spPr>
          <a:xfrm>
            <a:off x="1576480" y="2289895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9224520-A4DC-1084-46A5-9D8E3239C152}"/>
              </a:ext>
            </a:extLst>
          </p:cNvPr>
          <p:cNvSpPr/>
          <p:nvPr/>
        </p:nvSpPr>
        <p:spPr>
          <a:xfrm>
            <a:off x="3646077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FCD1708-39DA-957E-EAF7-8F6F0AFBB75A}"/>
              </a:ext>
            </a:extLst>
          </p:cNvPr>
          <p:cNvSpPr/>
          <p:nvPr/>
        </p:nvSpPr>
        <p:spPr>
          <a:xfrm>
            <a:off x="4583078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2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B448DA9E-26D4-3E8E-2991-C5F56906D91D}"/>
              </a:ext>
            </a:extLst>
          </p:cNvPr>
          <p:cNvCxnSpPr>
            <a:cxnSpLocks/>
          </p:cNvCxnSpPr>
          <p:nvPr/>
        </p:nvCxnSpPr>
        <p:spPr>
          <a:xfrm>
            <a:off x="3644614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0DFABAAA-66FF-DC42-EB66-033E0C920597}"/>
              </a:ext>
            </a:extLst>
          </p:cNvPr>
          <p:cNvSpPr/>
          <p:nvPr/>
        </p:nvSpPr>
        <p:spPr>
          <a:xfrm>
            <a:off x="4675854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DD386C-DD1B-7BA8-919F-59C33CFE7851}"/>
              </a:ext>
            </a:extLst>
          </p:cNvPr>
          <p:cNvSpPr txBox="1"/>
          <p:nvPr/>
        </p:nvSpPr>
        <p:spPr>
          <a:xfrm>
            <a:off x="4239193" y="4103695"/>
            <a:ext cx="10054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아이덴티티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52594D-054E-95CB-0F09-F6A393E20F1C}"/>
              </a:ext>
            </a:extLst>
          </p:cNvPr>
          <p:cNvSpPr txBox="1"/>
          <p:nvPr/>
        </p:nvSpPr>
        <p:spPr>
          <a:xfrm>
            <a:off x="4224419" y="3300781"/>
            <a:ext cx="1034950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클래스 소개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pic>
        <p:nvPicPr>
          <p:cNvPr id="23" name="그림 22" descr="블랙, 어둠이(가) 표시된 사진&#10;&#10;자동 생성된 설명">
            <a:extLst>
              <a:ext uri="{FF2B5EF4-FFF2-40B4-BE49-F238E27FC236}">
                <a16:creationId xmlns:a16="http://schemas.microsoft.com/office/drawing/2014/main" id="{5F9639B8-6BAB-E465-0885-43778E98578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6" t="-10476" r="-10476" b="-10476"/>
          <a:stretch/>
        </p:blipFill>
        <p:spPr>
          <a:xfrm>
            <a:off x="4284694" y="2270916"/>
            <a:ext cx="914400" cy="914400"/>
          </a:xfrm>
          <a:prstGeom prst="ellipse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92AD1B18-D191-3A12-DCA0-C07C0232FAFB}"/>
              </a:ext>
            </a:extLst>
          </p:cNvPr>
          <p:cNvSpPr/>
          <p:nvPr/>
        </p:nvSpPr>
        <p:spPr>
          <a:xfrm>
            <a:off x="4284694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437FB320-4B6B-0317-F599-4F366116C1D0}"/>
              </a:ext>
            </a:extLst>
          </p:cNvPr>
          <p:cNvSpPr/>
          <p:nvPr/>
        </p:nvSpPr>
        <p:spPr>
          <a:xfrm>
            <a:off x="6354291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D9D609B-FF9A-57EB-56AE-80F390022893}"/>
              </a:ext>
            </a:extLst>
          </p:cNvPr>
          <p:cNvSpPr/>
          <p:nvPr/>
        </p:nvSpPr>
        <p:spPr>
          <a:xfrm>
            <a:off x="7291292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3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EA8DFDE5-6F5E-3E2A-ABE9-7EC90CAF5EF3}"/>
              </a:ext>
            </a:extLst>
          </p:cNvPr>
          <p:cNvCxnSpPr>
            <a:cxnSpLocks/>
          </p:cNvCxnSpPr>
          <p:nvPr/>
        </p:nvCxnSpPr>
        <p:spPr>
          <a:xfrm>
            <a:off x="6352828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다이아몬드 35">
            <a:extLst>
              <a:ext uri="{FF2B5EF4-FFF2-40B4-BE49-F238E27FC236}">
                <a16:creationId xmlns:a16="http://schemas.microsoft.com/office/drawing/2014/main" id="{DFE36DE9-6700-2139-4723-BF95E3AE7827}"/>
              </a:ext>
            </a:extLst>
          </p:cNvPr>
          <p:cNvSpPr/>
          <p:nvPr/>
        </p:nvSpPr>
        <p:spPr>
          <a:xfrm>
            <a:off x="7384068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28D169-4174-C45E-5E31-86525DE89A02}"/>
              </a:ext>
            </a:extLst>
          </p:cNvPr>
          <p:cNvSpPr txBox="1"/>
          <p:nvPr/>
        </p:nvSpPr>
        <p:spPr>
          <a:xfrm>
            <a:off x="7074044" y="4103695"/>
            <a:ext cx="7521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도약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70CDC35-CA18-C50A-BD44-466D35C90862}"/>
              </a:ext>
            </a:extLst>
          </p:cNvPr>
          <p:cNvSpPr txBox="1"/>
          <p:nvPr/>
        </p:nvSpPr>
        <p:spPr>
          <a:xfrm>
            <a:off x="6952671" y="3300781"/>
            <a:ext cx="994875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 err="1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아크패시브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B781550F-A9D1-36DC-E0D4-61ED9B31EE2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0" t="-800" r="-800" b="-800"/>
          <a:stretch/>
        </p:blipFill>
        <p:spPr>
          <a:xfrm>
            <a:off x="6992908" y="2278134"/>
            <a:ext cx="914400" cy="914400"/>
          </a:xfrm>
          <a:prstGeom prst="ellipse">
            <a:avLst/>
          </a:prstGeom>
        </p:spPr>
      </p:pic>
      <p:sp>
        <p:nvSpPr>
          <p:cNvPr id="38" name="타원 37">
            <a:extLst>
              <a:ext uri="{FF2B5EF4-FFF2-40B4-BE49-F238E27FC236}">
                <a16:creationId xmlns:a16="http://schemas.microsoft.com/office/drawing/2014/main" id="{494B467E-1D70-8088-3383-1A71D6AEEC32}"/>
              </a:ext>
            </a:extLst>
          </p:cNvPr>
          <p:cNvSpPr/>
          <p:nvPr/>
        </p:nvSpPr>
        <p:spPr>
          <a:xfrm>
            <a:off x="6992908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32" name="그룹 1031">
            <a:extLst>
              <a:ext uri="{FF2B5EF4-FFF2-40B4-BE49-F238E27FC236}">
                <a16:creationId xmlns:a16="http://schemas.microsoft.com/office/drawing/2014/main" id="{4EDA7F0D-597A-E31D-BF47-D7B0F1DE57E1}"/>
              </a:ext>
            </a:extLst>
          </p:cNvPr>
          <p:cNvGrpSpPr/>
          <p:nvPr/>
        </p:nvGrpSpPr>
        <p:grpSpPr>
          <a:xfrm>
            <a:off x="9894116" y="155864"/>
            <a:ext cx="1976305" cy="283068"/>
            <a:chOff x="9894116" y="155864"/>
            <a:chExt cx="1976305" cy="2830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4909E6-390A-5F3F-A455-8F1C91C6A6C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85D086B4-90F9-C669-12F5-92185268CD3B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99582F67-5F5E-B548-B2FC-5F32BE9901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D31EA0DC-1742-B2A4-0D31-C7F00D7912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19C1543-7042-2443-022C-827AD7F87090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32DEC242-EE35-6413-50C8-3C2B3644E0D8}"/>
              </a:ext>
            </a:extLst>
          </p:cNvPr>
          <p:cNvSpPr/>
          <p:nvPr/>
        </p:nvSpPr>
        <p:spPr>
          <a:xfrm>
            <a:off x="9062505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2B05CB3-F5A5-D78E-C2CF-A76247B3EA4A}"/>
              </a:ext>
            </a:extLst>
          </p:cNvPr>
          <p:cNvSpPr/>
          <p:nvPr/>
        </p:nvSpPr>
        <p:spPr>
          <a:xfrm>
            <a:off x="9999506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4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E980623-5130-3C3D-E315-28B58C22386E}"/>
              </a:ext>
            </a:extLst>
          </p:cNvPr>
          <p:cNvCxnSpPr>
            <a:cxnSpLocks/>
          </p:cNvCxnSpPr>
          <p:nvPr/>
        </p:nvCxnSpPr>
        <p:spPr>
          <a:xfrm>
            <a:off x="9061042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다이아몬드 46">
            <a:extLst>
              <a:ext uri="{FF2B5EF4-FFF2-40B4-BE49-F238E27FC236}">
                <a16:creationId xmlns:a16="http://schemas.microsoft.com/office/drawing/2014/main" id="{BE9C1BD2-C209-9F25-7D26-FE4394E25828}"/>
              </a:ext>
            </a:extLst>
          </p:cNvPr>
          <p:cNvSpPr/>
          <p:nvPr/>
        </p:nvSpPr>
        <p:spPr>
          <a:xfrm>
            <a:off x="10092282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2013AA76-61B3-1044-89FC-5D5EED1007E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3500" t="-18500" r="-13500" b="-8500"/>
          <a:stretch/>
        </p:blipFill>
        <p:spPr>
          <a:xfrm>
            <a:off x="9701122" y="2268696"/>
            <a:ext cx="914400" cy="914400"/>
          </a:xfrm>
          <a:prstGeom prst="ellipse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5BA67289-7F66-7CD2-24B1-9D3AD1435B32}"/>
              </a:ext>
            </a:extLst>
          </p:cNvPr>
          <p:cNvSpPr/>
          <p:nvPr/>
        </p:nvSpPr>
        <p:spPr>
          <a:xfrm>
            <a:off x="9701122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7E65D7-9AD8-3BBC-1AA5-5FF872979B1C}"/>
              </a:ext>
            </a:extLst>
          </p:cNvPr>
          <p:cNvSpPr txBox="1"/>
          <p:nvPr/>
        </p:nvSpPr>
        <p:spPr>
          <a:xfrm>
            <a:off x="9450436" y="3974931"/>
            <a:ext cx="141577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각성기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&amp;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초각성기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초각성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발화 스킬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E17203-1420-B845-575D-46EB89140388}"/>
              </a:ext>
            </a:extLst>
          </p:cNvPr>
          <p:cNvSpPr txBox="1"/>
          <p:nvPr/>
        </p:nvSpPr>
        <p:spPr>
          <a:xfrm>
            <a:off x="9898931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스킬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540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5D193-688B-05C3-6422-44166BD38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5D808012-6BEA-6A32-BB85-CEB307390829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E3D8CF3-FFF3-4197-9AC1-E591161D951B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456BE6C-22C8-9248-6423-02AF57B9364B}"/>
              </a:ext>
            </a:extLst>
          </p:cNvPr>
          <p:cNvSpPr txBox="1"/>
          <p:nvPr/>
        </p:nvSpPr>
        <p:spPr>
          <a:xfrm>
            <a:off x="811315" y="155864"/>
            <a:ext cx="14149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A6EFEB8-DF02-2FA4-18AA-FD079B94F7FD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F32824C-098D-F165-2DE3-5E9AB69957B9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A75C6B4A-5A29-969E-FBC1-BD585C7DE6F2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0137D281-4A12-3A7F-41A5-8844A22F23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26CADB9A-0BDF-D6A3-FD19-BF4C05E8155A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147FC507-1AC8-4A0F-7738-3DDFBDFB459F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FCD2FF66-17D3-549F-66AD-548DBB4D15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625C77A-55D4-2597-7C66-2E81678BF614}"/>
                    </a:ext>
                  </a:extLst>
                </p:cNvPr>
                <p:cNvSpPr txBox="1"/>
                <p:nvPr/>
              </p:nvSpPr>
              <p:spPr>
                <a:xfrm>
                  <a:off x="4520829" y="6780876"/>
                  <a:ext cx="655949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클래스 소개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9C185AFB-AA28-D7CB-201E-7B9C1997A5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CB2C0815-BEDB-4679-B5B0-7D48F59C1D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B07E3318-E6CB-9DAF-D8F2-3A5DAA2CAA83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62B61D6F-A040-EFC5-FF2F-8DF98A798E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D0D7FC1C-A262-3253-0522-BC7E31CEDD6D}"/>
                    </a:ext>
                  </a:extLst>
                </p:cNvPr>
                <p:cNvSpPr txBox="1"/>
                <p:nvPr/>
              </p:nvSpPr>
              <p:spPr>
                <a:xfrm>
                  <a:off x="7012728" y="6780876"/>
                  <a:ext cx="633507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 err="1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아크패시브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7ED9DF74-2B32-67B1-7C93-4563772CD69C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D3D01E17-CC11-81BF-93BB-D822362100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E285D2B3-54F3-C6A1-B1A9-41C999247590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8EFB01F-C951-450E-2587-B281DB523588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BF5C6B5D-DE57-AE90-1A3A-9D69865128CD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1425A2E5-A400-18F5-882C-74484DE8F9AE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B36B3EBF-3D65-D1BA-B4EE-E819410E2F6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65DC04FB-2D8F-4AA7-9FA4-EEEBD20F00CE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188C9CFE-20E2-16F0-4D77-8EC0A48C0163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8CDC4F3A-DA79-05E8-E4BC-9583218C7FAA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F0D360C-9C91-9426-75E2-94A4E1CAD6F3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4740D6AB-8B1F-5BA5-0F8E-15D8A8361285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F3EDE62C-C396-8A86-BDDF-B5DAF36F3AC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9364069D-291C-99F9-BFB1-EDD76DB4068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15CB8FB3-6BB5-B2A9-DE6F-CB5D29BE300E}"/>
              </a:ext>
            </a:extLst>
          </p:cNvPr>
          <p:cNvGrpSpPr/>
          <p:nvPr/>
        </p:nvGrpSpPr>
        <p:grpSpPr>
          <a:xfrm>
            <a:off x="294838" y="852150"/>
            <a:ext cx="1990859" cy="169277"/>
            <a:chOff x="300038" y="457598"/>
            <a:chExt cx="1990859" cy="16927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D0B12742-A49B-E852-587B-B80F300DC062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D4E6244E-4A1E-34B8-3291-1BC8C47F16F8}"/>
                </a:ext>
              </a:extLst>
            </p:cNvPr>
            <p:cNvSpPr txBox="1"/>
            <p:nvPr/>
          </p:nvSpPr>
          <p:spPr>
            <a:xfrm>
              <a:off x="471488" y="457598"/>
              <a:ext cx="1819409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가을의 분위기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 느껴지는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69" name="그룹 168">
            <a:extLst>
              <a:ext uri="{FF2B5EF4-FFF2-40B4-BE49-F238E27FC236}">
                <a16:creationId xmlns:a16="http://schemas.microsoft.com/office/drawing/2014/main" id="{20E6A0CF-90B9-15F8-EDAA-2C34B637489C}"/>
              </a:ext>
            </a:extLst>
          </p:cNvPr>
          <p:cNvGrpSpPr/>
          <p:nvPr/>
        </p:nvGrpSpPr>
        <p:grpSpPr>
          <a:xfrm>
            <a:off x="320302" y="1200070"/>
            <a:ext cx="11551398" cy="2623424"/>
            <a:chOff x="320302" y="924226"/>
            <a:chExt cx="11551398" cy="2623424"/>
          </a:xfrm>
        </p:grpSpPr>
        <p:grpSp>
          <p:nvGrpSpPr>
            <p:cNvPr id="155" name="그룹 154">
              <a:extLst>
                <a:ext uri="{FF2B5EF4-FFF2-40B4-BE49-F238E27FC236}">
                  <a16:creationId xmlns:a16="http://schemas.microsoft.com/office/drawing/2014/main" id="{8C3BD37C-8E54-F023-D37E-C5557AB603E6}"/>
                </a:ext>
              </a:extLst>
            </p:cNvPr>
            <p:cNvGrpSpPr/>
            <p:nvPr/>
          </p:nvGrpSpPr>
          <p:grpSpPr>
            <a:xfrm>
              <a:off x="320302" y="924226"/>
              <a:ext cx="5678672" cy="2623424"/>
              <a:chOff x="373533" y="796051"/>
              <a:chExt cx="5678672" cy="2623424"/>
            </a:xfrm>
          </p:grpSpPr>
          <p:sp>
            <p:nvSpPr>
              <p:cNvPr id="146" name="직사각형 145">
                <a:extLst>
                  <a:ext uri="{FF2B5EF4-FFF2-40B4-BE49-F238E27FC236}">
                    <a16:creationId xmlns:a16="http://schemas.microsoft.com/office/drawing/2014/main" id="{E713C309-0A3B-A0CA-E622-41B782672728}"/>
                  </a:ext>
                </a:extLst>
              </p:cNvPr>
              <p:cNvSpPr/>
              <p:nvPr/>
            </p:nvSpPr>
            <p:spPr>
              <a:xfrm>
                <a:off x="373533" y="796051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586125B0-F495-9A7B-841F-B24911E7A32C}"/>
                  </a:ext>
                </a:extLst>
              </p:cNvPr>
              <p:cNvSpPr/>
              <p:nvPr/>
            </p:nvSpPr>
            <p:spPr>
              <a:xfrm>
                <a:off x="1006428" y="2502964"/>
                <a:ext cx="500088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4" name="그림 93">
                <a:extLst>
                  <a:ext uri="{FF2B5EF4-FFF2-40B4-BE49-F238E27FC236}">
                    <a16:creationId xmlns:a16="http://schemas.microsoft.com/office/drawing/2014/main" id="{291DB646-7ADC-7F3B-9370-5D214DC12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64970" y="2652114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96" name="그림 95" descr="예술이(가) 표시된 사진&#10;&#10;자동 생성된 설명">
                <a:extLst>
                  <a:ext uri="{FF2B5EF4-FFF2-40B4-BE49-F238E27FC236}">
                    <a16:creationId xmlns:a16="http://schemas.microsoft.com/office/drawing/2014/main" id="{85D9D4E2-731F-F1F1-C3E6-5FF9E837EC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13797" y="2652114"/>
                <a:ext cx="585217" cy="585217"/>
              </a:xfrm>
              <a:prstGeom prst="rect">
                <a:avLst/>
              </a:prstGeom>
            </p:spPr>
          </p:pic>
          <p:pic>
            <p:nvPicPr>
              <p:cNvPr id="98" name="그림 97" descr="양초, 예술이(가) 표시된 사진&#10;&#10;자동 생성된 설명">
                <a:extLst>
                  <a:ext uri="{FF2B5EF4-FFF2-40B4-BE49-F238E27FC236}">
                    <a16:creationId xmlns:a16="http://schemas.microsoft.com/office/drawing/2014/main" id="{A0A9AC64-A55E-8AAB-4105-D9F590A9A0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88592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6" name="그림 5" descr="의류, 만화 영화, 가상의 캐릭터, 코스튬이(가) 표시된 사진&#10;&#10;자동 생성된 설명">
                <a:extLst>
                  <a:ext uri="{FF2B5EF4-FFF2-40B4-BE49-F238E27FC236}">
                    <a16:creationId xmlns:a16="http://schemas.microsoft.com/office/drawing/2014/main" id="{895B6E7B-DF38-2A2C-4135-169084D7F5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266" r="6576"/>
              <a:stretch/>
            </p:blipFill>
            <p:spPr>
              <a:xfrm>
                <a:off x="418427" y="1222839"/>
                <a:ext cx="1587591" cy="2173827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0B6C1BF6-2EAD-1248-0A90-EFA96387BB35}"/>
                  </a:ext>
                </a:extLst>
              </p:cNvPr>
              <p:cNvSpPr txBox="1"/>
              <p:nvPr/>
            </p:nvSpPr>
            <p:spPr>
              <a:xfrm>
                <a:off x="2815612" y="876011"/>
                <a:ext cx="79861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도화가 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F8E3148-DD31-71C3-AC06-05C1DB2E7646}"/>
                  </a:ext>
                </a:extLst>
              </p:cNvPr>
              <p:cNvSpPr txBox="1"/>
              <p:nvPr/>
            </p:nvSpPr>
            <p:spPr>
              <a:xfrm>
                <a:off x="3186673" y="1520625"/>
                <a:ext cx="803425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cxnSp>
            <p:nvCxnSpPr>
              <p:cNvPr id="48" name="연결선: 꺾임 47">
                <a:extLst>
                  <a:ext uri="{FF2B5EF4-FFF2-40B4-BE49-F238E27FC236}">
                    <a16:creationId xmlns:a16="http://schemas.microsoft.com/office/drawing/2014/main" id="{DB5C800E-78B8-9C06-0AFE-784A367958E7}"/>
                  </a:ext>
                </a:extLst>
              </p:cNvPr>
              <p:cNvCxnSpPr>
                <a:cxnSpLocks/>
                <a:stCxn id="39" idx="1"/>
                <a:endCxn id="94" idx="0"/>
              </p:cNvCxnSpPr>
              <p:nvPr/>
            </p:nvCxnSpPr>
            <p:spPr>
              <a:xfrm rot="10800000" flipV="1">
                <a:off x="2657579" y="1643736"/>
                <a:ext cx="529094" cy="1008378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연결선: 꺾임 41">
                <a:extLst>
                  <a:ext uri="{FF2B5EF4-FFF2-40B4-BE49-F238E27FC236}">
                    <a16:creationId xmlns:a16="http://schemas.microsoft.com/office/drawing/2014/main" id="{01610779-D22C-7E42-0CA0-5372587441D7}"/>
                  </a:ext>
                </a:extLst>
              </p:cNvPr>
              <p:cNvCxnSpPr>
                <a:cxnSpLocks/>
                <a:stCxn id="98" idx="0"/>
                <a:endCxn id="96" idx="0"/>
              </p:cNvCxnSpPr>
              <p:nvPr/>
            </p:nvCxnSpPr>
            <p:spPr>
              <a:xfrm rot="16200000" flipH="1">
                <a:off x="4493407" y="2039115"/>
                <a:ext cx="1583" cy="1224414"/>
              </a:xfrm>
              <a:prstGeom prst="bentConnector3">
                <a:avLst>
                  <a:gd name="adj1" fmla="val -14440935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연결선: 꺾임 46">
                <a:extLst>
                  <a:ext uri="{FF2B5EF4-FFF2-40B4-BE49-F238E27FC236}">
                    <a16:creationId xmlns:a16="http://schemas.microsoft.com/office/drawing/2014/main" id="{4F99B158-92D8-0C79-CD42-E199F757C5C6}"/>
                  </a:ext>
                </a:extLst>
              </p:cNvPr>
              <p:cNvCxnSpPr>
                <a:cxnSpLocks/>
                <a:stCxn id="39" idx="3"/>
                <a:endCxn id="64" idx="0"/>
              </p:cNvCxnSpPr>
              <p:nvPr/>
            </p:nvCxnSpPr>
            <p:spPr>
              <a:xfrm>
                <a:off x="3990098" y="1643736"/>
                <a:ext cx="504101" cy="777887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직사각형 63">
                <a:extLst>
                  <a:ext uri="{FF2B5EF4-FFF2-40B4-BE49-F238E27FC236}">
                    <a16:creationId xmlns:a16="http://schemas.microsoft.com/office/drawing/2014/main" id="{34A2996C-36B8-B1AE-BD8F-5960902C2942}"/>
                  </a:ext>
                </a:extLst>
              </p:cNvPr>
              <p:cNvSpPr/>
              <p:nvPr/>
            </p:nvSpPr>
            <p:spPr>
              <a:xfrm>
                <a:off x="4445877" y="2421623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D8A596A-1056-6606-5B79-969BA43878DE}"/>
                  </a:ext>
                </a:extLst>
              </p:cNvPr>
              <p:cNvSpPr txBox="1"/>
              <p:nvPr/>
            </p:nvSpPr>
            <p:spPr>
              <a:xfrm>
                <a:off x="3900697" y="1990280"/>
                <a:ext cx="1252266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꽃이 피어나는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EDC40BBA-374A-22CA-9EE5-2C9D80194F94}"/>
                  </a:ext>
                </a:extLst>
              </p:cNvPr>
              <p:cNvSpPr/>
              <p:nvPr/>
            </p:nvSpPr>
            <p:spPr>
              <a:xfrm>
                <a:off x="2116422" y="1990280"/>
                <a:ext cx="1087377" cy="36932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CDE84C9B-5FBD-2CC6-CCDE-243238D36DFF}"/>
                  </a:ext>
                </a:extLst>
              </p:cNvPr>
              <p:cNvSpPr txBox="1"/>
              <p:nvPr/>
            </p:nvSpPr>
            <p:spPr>
              <a:xfrm>
                <a:off x="1968144" y="1990280"/>
                <a:ext cx="1385316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깨달음 노드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(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직업각인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)]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만개</a:t>
                </a:r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grpSp>
          <p:nvGrpSpPr>
            <p:cNvPr id="154" name="그룹 153">
              <a:extLst>
                <a:ext uri="{FF2B5EF4-FFF2-40B4-BE49-F238E27FC236}">
                  <a16:creationId xmlns:a16="http://schemas.microsoft.com/office/drawing/2014/main" id="{063CA945-D2CF-DE0A-8A80-55B494E55B47}"/>
                </a:ext>
              </a:extLst>
            </p:cNvPr>
            <p:cNvGrpSpPr/>
            <p:nvPr/>
          </p:nvGrpSpPr>
          <p:grpSpPr>
            <a:xfrm>
              <a:off x="6193028" y="924226"/>
              <a:ext cx="5678672" cy="2623424"/>
              <a:chOff x="6133870" y="796051"/>
              <a:chExt cx="5678672" cy="2623424"/>
            </a:xfrm>
          </p:grpSpPr>
          <p:sp>
            <p:nvSpPr>
              <p:cNvPr id="153" name="직사각형 152">
                <a:extLst>
                  <a:ext uri="{FF2B5EF4-FFF2-40B4-BE49-F238E27FC236}">
                    <a16:creationId xmlns:a16="http://schemas.microsoft.com/office/drawing/2014/main" id="{85DFDA8D-CBFA-95C5-3703-79A9C1E74768}"/>
                  </a:ext>
                </a:extLst>
              </p:cNvPr>
              <p:cNvSpPr/>
              <p:nvPr/>
            </p:nvSpPr>
            <p:spPr>
              <a:xfrm>
                <a:off x="6133870" y="796051"/>
                <a:ext cx="5678672" cy="262342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rgbClr val="F2D57E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" name="직사각형 151">
                <a:extLst>
                  <a:ext uri="{FF2B5EF4-FFF2-40B4-BE49-F238E27FC236}">
                    <a16:creationId xmlns:a16="http://schemas.microsoft.com/office/drawing/2014/main" id="{652AEC38-FE75-0D32-C369-496C63C084B8}"/>
                  </a:ext>
                </a:extLst>
              </p:cNvPr>
              <p:cNvSpPr/>
              <p:nvPr/>
            </p:nvSpPr>
            <p:spPr>
              <a:xfrm>
                <a:off x="6934200" y="2502964"/>
                <a:ext cx="4839373" cy="88193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C3264CA5-612A-77D7-E836-CE5D103106C4}"/>
                  </a:ext>
                </a:extLst>
              </p:cNvPr>
              <p:cNvSpPr txBox="1"/>
              <p:nvPr/>
            </p:nvSpPr>
            <p:spPr>
              <a:xfrm>
                <a:off x="8512183" y="859203"/>
                <a:ext cx="92204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&lt; </a:t>
                </a:r>
                <a:r>
                  <a:rPr lang="ko-KR" altLang="en-US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기상술사 </a:t>
                </a:r>
                <a:r>
                  <a:rPr lang="en-US" altLang="ko-KR" sz="1100" dirty="0"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&gt;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20" name="그림 19" descr="만화 영화, 댄스이(가) 표시된 사진&#10;&#10;자동 생성된 설명">
                <a:extLst>
                  <a:ext uri="{FF2B5EF4-FFF2-40B4-BE49-F238E27FC236}">
                    <a16:creationId xmlns:a16="http://schemas.microsoft.com/office/drawing/2014/main" id="{9EA72AA0-B056-E1B9-EEA9-2898FB1C99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442" t="2273" r="39226" b="5838"/>
              <a:stretch/>
            </p:blipFill>
            <p:spPr>
              <a:xfrm>
                <a:off x="6203330" y="944123"/>
                <a:ext cx="1470355" cy="2423968"/>
              </a:xfrm>
              <a:prstGeom prst="rect">
                <a:avLst/>
              </a:prstGeom>
            </p:spPr>
          </p:pic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E2E9455-B920-A9C4-AE54-B8EA30272E94}"/>
                  </a:ext>
                </a:extLst>
              </p:cNvPr>
              <p:cNvSpPr txBox="1"/>
              <p:nvPr/>
            </p:nvSpPr>
            <p:spPr>
              <a:xfrm>
                <a:off x="9299723" y="1503817"/>
                <a:ext cx="886781" cy="246221"/>
              </a:xfrm>
              <a:prstGeom prst="rect">
                <a:avLst/>
              </a:prstGeom>
              <a:solidFill>
                <a:srgbClr val="F2D57E"/>
              </a:solidFill>
              <a:ln>
                <a:solidFill>
                  <a:srgbClr val="F2D57E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분위기</a:t>
                </a:r>
                <a:endParaRPr lang="en-US" altLang="ko-KR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pic>
            <p:nvPicPr>
              <p:cNvPr id="79" name="그림 78" descr="스크린샷, 댄스, 예술이(가) 표시된 사진&#10;&#10;자동 생성된 설명">
                <a:extLst>
                  <a:ext uri="{FF2B5EF4-FFF2-40B4-BE49-F238E27FC236}">
                    <a16:creationId xmlns:a16="http://schemas.microsoft.com/office/drawing/2014/main" id="{EE5F0E8F-CA57-7323-05B8-B3B0885D37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188598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3" name="그림 82" descr="스크린샷, 일렉트릭 블루, 다채로움이(가) 표시된 사진&#10;&#10;자동 생성된 설명">
                <a:extLst>
                  <a:ext uri="{FF2B5EF4-FFF2-40B4-BE49-F238E27FC236}">
                    <a16:creationId xmlns:a16="http://schemas.microsoft.com/office/drawing/2014/main" id="{B106349B-3394-355B-AC6B-60F778E80F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03046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5" name="그림 84" descr="예술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4B21119B-A152-ABEE-6B22-FA809DAEA3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81374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87" name="그림 86" descr="예술, 페인팅, 사진 액자이(가) 표시된 사진&#10;&#10;자동 생성된 설명">
                <a:extLst>
                  <a:ext uri="{FF2B5EF4-FFF2-40B4-BE49-F238E27FC236}">
                    <a16:creationId xmlns:a16="http://schemas.microsoft.com/office/drawing/2014/main" id="{DD691986-57CF-5608-6089-52FB0E5707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974150" y="2650531"/>
                <a:ext cx="586800" cy="586800"/>
              </a:xfrm>
              <a:prstGeom prst="rect">
                <a:avLst/>
              </a:prstGeom>
            </p:spPr>
          </p:pic>
          <p:pic>
            <p:nvPicPr>
              <p:cNvPr id="102" name="그림 101" descr="나비, 사람, 빛이(가) 표시된 사진&#10;&#10;자동 생성된 설명">
                <a:extLst>
                  <a:ext uri="{FF2B5EF4-FFF2-40B4-BE49-F238E27FC236}">
                    <a16:creationId xmlns:a16="http://schemas.microsoft.com/office/drawing/2014/main" id="{394663EA-27BA-5862-08BE-3CBB9C6244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95822" y="2650531"/>
                <a:ext cx="586800" cy="586800"/>
              </a:xfrm>
              <a:prstGeom prst="rect">
                <a:avLst/>
              </a:prstGeom>
            </p:spPr>
          </p:pic>
          <p:cxnSp>
            <p:nvCxnSpPr>
              <p:cNvPr id="103" name="연결선: 꺾임 102">
                <a:extLst>
                  <a:ext uri="{FF2B5EF4-FFF2-40B4-BE49-F238E27FC236}">
                    <a16:creationId xmlns:a16="http://schemas.microsoft.com/office/drawing/2014/main" id="{AFE17765-33BE-83B3-A236-79E3A6667229}"/>
                  </a:ext>
                </a:extLst>
              </p:cNvPr>
              <p:cNvCxnSpPr>
                <a:cxnSpLocks/>
                <a:stCxn id="83" idx="0"/>
                <a:endCxn id="79" idx="0"/>
              </p:cNvCxnSpPr>
              <p:nvPr/>
            </p:nvCxnSpPr>
            <p:spPr>
              <a:xfrm rot="5400000" flipH="1" flipV="1">
                <a:off x="8589222" y="1757755"/>
                <a:ext cx="12700" cy="1785552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연결선: 꺾임 108">
                <a:extLst>
                  <a:ext uri="{FF2B5EF4-FFF2-40B4-BE49-F238E27FC236}">
                    <a16:creationId xmlns:a16="http://schemas.microsoft.com/office/drawing/2014/main" id="{1B4622C8-52EC-C35A-6101-052BDDB6755A}"/>
                  </a:ext>
                </a:extLst>
              </p:cNvPr>
              <p:cNvCxnSpPr>
                <a:cxnSpLocks/>
                <a:stCxn id="85" idx="0"/>
                <a:endCxn id="87" idx="0"/>
              </p:cNvCxnSpPr>
              <p:nvPr/>
            </p:nvCxnSpPr>
            <p:spPr>
              <a:xfrm rot="5400000" flipH="1" flipV="1">
                <a:off x="10821162" y="2204143"/>
                <a:ext cx="12700" cy="892776"/>
              </a:xfrm>
              <a:prstGeom prst="bentConnector3">
                <a:avLst>
                  <a:gd name="adj1" fmla="val 1800000"/>
                </a:avLst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연결선: 꺾임 111">
                <a:extLst>
                  <a:ext uri="{FF2B5EF4-FFF2-40B4-BE49-F238E27FC236}">
                    <a16:creationId xmlns:a16="http://schemas.microsoft.com/office/drawing/2014/main" id="{1D8D3C7A-D8CB-83A1-D6C5-4D9E608F6231}"/>
                  </a:ext>
                </a:extLst>
              </p:cNvPr>
              <p:cNvCxnSpPr>
                <a:cxnSpLocks/>
                <a:stCxn id="102" idx="0"/>
                <a:endCxn id="76" idx="1"/>
              </p:cNvCxnSpPr>
              <p:nvPr/>
            </p:nvCxnSpPr>
            <p:spPr>
              <a:xfrm rot="5400000" flipH="1" flipV="1">
                <a:off x="8432671" y="1783480"/>
                <a:ext cx="1023603" cy="710501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CCB3EB74-BBD9-7E8A-48F1-9E5BE167F46E}"/>
                  </a:ext>
                </a:extLst>
              </p:cNvPr>
              <p:cNvSpPr/>
              <p:nvPr/>
            </p:nvSpPr>
            <p:spPr>
              <a:xfrm>
                <a:off x="8654404" y="2372034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" name="직사각형 123">
                <a:extLst>
                  <a:ext uri="{FF2B5EF4-FFF2-40B4-BE49-F238E27FC236}">
                    <a16:creationId xmlns:a16="http://schemas.microsoft.com/office/drawing/2014/main" id="{10CE4FD9-9258-BEDA-641A-5713B3098E33}"/>
                  </a:ext>
                </a:extLst>
              </p:cNvPr>
              <p:cNvSpPr/>
              <p:nvPr/>
            </p:nvSpPr>
            <p:spPr>
              <a:xfrm>
                <a:off x="10767727" y="2411403"/>
                <a:ext cx="96644" cy="966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131" name="연결선: 꺾임 130">
                <a:extLst>
                  <a:ext uri="{FF2B5EF4-FFF2-40B4-BE49-F238E27FC236}">
                    <a16:creationId xmlns:a16="http://schemas.microsoft.com/office/drawing/2014/main" id="{BFD4FE2F-A450-C0B4-FB08-89FAB2C594F3}"/>
                  </a:ext>
                </a:extLst>
              </p:cNvPr>
              <p:cNvCxnSpPr>
                <a:cxnSpLocks/>
                <a:stCxn id="124" idx="0"/>
                <a:endCxn id="76" idx="3"/>
              </p:cNvCxnSpPr>
              <p:nvPr/>
            </p:nvCxnSpPr>
            <p:spPr>
              <a:xfrm rot="16200000" flipV="1">
                <a:off x="10109040" y="1704393"/>
                <a:ext cx="784475" cy="629545"/>
              </a:xfrm>
              <a:prstGeom prst="bentConnector2">
                <a:avLst/>
              </a:prstGeom>
              <a:ln w="6350">
                <a:solidFill>
                  <a:srgbClr val="F2D57E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4A60C53E-AA73-9D3E-8F87-56BF33E2A1FC}"/>
                  </a:ext>
                </a:extLst>
              </p:cNvPr>
              <p:cNvSpPr txBox="1"/>
              <p:nvPr/>
            </p:nvSpPr>
            <p:spPr>
              <a:xfrm>
                <a:off x="7709813" y="1973472"/>
                <a:ext cx="1758815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여름의 날씨와 관련 있는 스킬들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F8FCC589-B964-3A45-A4AF-68FA37B604AA}"/>
                  </a:ext>
                </a:extLst>
              </p:cNvPr>
              <p:cNvSpPr txBox="1"/>
              <p:nvPr/>
            </p:nvSpPr>
            <p:spPr>
              <a:xfrm>
                <a:off x="10384121" y="1973472"/>
                <a:ext cx="886781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solidFill>
                      <a:sysClr val="windowText" lastClr="000000"/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시원한 이펙트</a:t>
                </a:r>
                <a:endParaRPr lang="en-US" altLang="ko-KR" sz="1000" dirty="0">
                  <a:solidFill>
                    <a:sysClr val="windowText" lastClr="000000"/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48CDB56-9AEB-D8A0-D698-9D65A92FF3C9}"/>
              </a:ext>
            </a:extLst>
          </p:cNvPr>
          <p:cNvGrpSpPr/>
          <p:nvPr/>
        </p:nvGrpSpPr>
        <p:grpSpPr>
          <a:xfrm>
            <a:off x="2082634" y="4329609"/>
            <a:ext cx="8026734" cy="1684670"/>
            <a:chOff x="2082634" y="4104366"/>
            <a:chExt cx="8026734" cy="1684670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FC2A7134-533A-4901-C936-7D69B201E999}"/>
                </a:ext>
              </a:extLst>
            </p:cNvPr>
            <p:cNvSpPr txBox="1"/>
            <p:nvPr/>
          </p:nvSpPr>
          <p:spPr>
            <a:xfrm>
              <a:off x="3483746" y="5342760"/>
              <a:ext cx="5125121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*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이후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추가될 스페셜리스트의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또 다른 신규 클래스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를 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‘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겨울</a:t>
              </a:r>
              <a:r>
                <a:rPr lang="en-US" altLang="ko-KR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의 분위기가 느껴지는 클래스로 기획할 수 있습니다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500" dirty="0">
                <a:solidFill>
                  <a:schemeClr val="bg1">
                    <a:lumMod val="50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* 4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계절을 컨셉으로 활용하면 스페셜리스트의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자연과 소통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하는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독특한 컨셉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을 더욱 </a:t>
              </a:r>
              <a:r>
                <a:rPr lang="ko-KR" altLang="en-US" sz="900" dirty="0">
                  <a:solidFill>
                    <a:srgbClr val="F2784B"/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강조</a:t>
              </a:r>
              <a:r>
                <a:rPr lang="ko-KR" altLang="en-US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할 수 있습니다</a:t>
              </a:r>
              <a:r>
                <a:rPr lang="en-US" altLang="ko-KR" sz="900" dirty="0">
                  <a:solidFill>
                    <a:schemeClr val="bg1">
                      <a:lumMod val="50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07C19FDE-2563-6985-EAA6-C4EE917D4607}"/>
                </a:ext>
              </a:extLst>
            </p:cNvPr>
            <p:cNvGrpSpPr/>
            <p:nvPr/>
          </p:nvGrpSpPr>
          <p:grpSpPr>
            <a:xfrm>
              <a:off x="2082634" y="4104366"/>
              <a:ext cx="8026734" cy="1157750"/>
              <a:chOff x="2082634" y="4104366"/>
              <a:chExt cx="8026734" cy="1157750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538FADEB-9A5B-4634-073A-7E11369F79F2}"/>
                  </a:ext>
                </a:extLst>
              </p:cNvPr>
              <p:cNvSpPr/>
              <p:nvPr/>
            </p:nvSpPr>
            <p:spPr>
              <a:xfrm>
                <a:off x="2082634" y="4104366"/>
                <a:ext cx="8026734" cy="1157750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8C1B1B"/>
                </a:solidFill>
                <a:prstDash val="solid"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133ACC2-0D8D-84DF-6D22-3D20A5CA4FBB}"/>
                  </a:ext>
                </a:extLst>
              </p:cNvPr>
              <p:cNvSpPr txBox="1"/>
              <p:nvPr/>
            </p:nvSpPr>
            <p:spPr>
              <a:xfrm>
                <a:off x="2927506" y="4360076"/>
                <a:ext cx="6336991" cy="646331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스페셜리스트는 자연과 소통하는 컨셉의 클래스입니다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 ‘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도화가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봄의 분위기를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‘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기상술사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’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 여름의 분위기를 선사합니다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  <a:p>
                <a:pPr algn="ctr"/>
                <a:endPara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endParaRPr>
              </a:p>
              <a:p>
                <a:pPr algn="ctr"/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따라서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, 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스페셜리스트의</a:t>
                </a:r>
                <a:r>
                  <a:rPr lang="ko-KR" altLang="en-US" sz="1200" dirty="0">
                    <a:solidFill>
                      <a:srgbClr val="F2784B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 신규 클래스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는 </a:t>
                </a:r>
                <a:r>
                  <a:rPr lang="en-US" altLang="ko-KR" sz="1600" dirty="0">
                    <a:solidFill>
                      <a:srgbClr val="F2784B"/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“</a:t>
                </a:r>
                <a:r>
                  <a:rPr lang="ko-KR" altLang="en-US" sz="1600" dirty="0">
                    <a:solidFill>
                      <a:srgbClr val="F2784B"/>
                    </a:solidFill>
                    <a:effectLst/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가을</a:t>
                </a:r>
                <a:r>
                  <a:rPr lang="en-US" altLang="ko-KR" sz="1600" dirty="0">
                    <a:solidFill>
                      <a:srgbClr val="F2784B"/>
                    </a:solidFill>
                    <a:latin typeface="페이퍼로지 6 SemiBold" pitchFamily="2" charset="-127"/>
                    <a:ea typeface="페이퍼로지 6 SemiBold" pitchFamily="2" charset="-127"/>
                    <a:cs typeface="Pretendard Variable Medium" panose="02000003000000020004" pitchFamily="2" charset="-127"/>
                  </a:rPr>
                  <a:t>”</a:t>
                </a:r>
                <a:r>
                  <a:rPr lang="ko-KR" altLang="en-US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의 분위기가 느껴지는 클래스입니다</a:t>
                </a:r>
                <a:r>
                  <a: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rPr>
                  <a:t>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83412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CEFE7-895F-5BB2-58E7-54960C0AA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14F3F0D-6254-C656-F46E-852371ACE232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B9A8086-8153-F8D2-4517-9B7CCB7698A4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2ADFA75-6840-64AA-43AA-8902F00A5B3A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66F5D10-F3A1-9C23-7EE7-ABA2046B35DE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0D16941-222E-DD66-4053-8D643889F42B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A23D58C1-0943-9416-5B41-3E42A64114A3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A6A4F448-913F-CB3A-4BBB-9953356C00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687447DA-D88C-7907-2B31-659AFE7DBA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F5C6791-BA3B-ED3B-162A-98B44DDF8075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8E5C65A1-B5AD-15B0-D648-509E8D53BBC2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26D50E34-0B0D-0946-1C73-BDDC2EDD6133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A3FD395B-813B-F6AF-92AB-753957734269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EE2D1A8F-D943-B83E-DA52-FA740B01F1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5B7797B-1D67-1990-AD88-A24616FA72FC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3DB3E4A6-D5E3-0359-9047-70BB4B0498E6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F1FCFE56-5264-2555-FB77-D475F024A8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DC536B8D-70D5-4CB7-215B-E6645245EE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4F795149-D602-5F9E-7407-3FD73347F0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C3908A22-2FC6-D870-1C66-40B5EA7777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BF3A1228-F619-BAE0-8570-63A520A8ED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D2B003A6-A199-C426-D490-5A61030EF556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D3EA2E6C-2627-6B12-7F47-6C84F92A8FBC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0D4CBEA6-227C-5A5D-448E-35F0DDDDC2A0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6DAAAF24-768B-82BE-0FEA-746099B02A9E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00552951-F5C9-E2FA-32CA-13B1B2550563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1456F06B-DB3B-DDC9-8FA2-C963B336A48F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34B2845-BC70-4A34-EBEE-21C4E9CCE5D8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5AE4957-7AFF-3B3F-2193-9A8EFB07D5B4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FFBFE1-F94B-9F58-9D7D-AB22B288A9CD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C7034F5-C870-A2BD-2EF8-2AFE547FDB67}"/>
              </a:ext>
            </a:extLst>
          </p:cNvPr>
          <p:cNvGrpSpPr/>
          <p:nvPr/>
        </p:nvGrpSpPr>
        <p:grpSpPr>
          <a:xfrm>
            <a:off x="300038" y="559693"/>
            <a:ext cx="1657434" cy="169277"/>
            <a:chOff x="300038" y="457598"/>
            <a:chExt cx="1657434" cy="16927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E15D868-FA84-3B50-9904-975DE2C7C693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108CBE-4239-BF9D-B646-19FB690130F3}"/>
                </a:ext>
              </a:extLst>
            </p:cNvPr>
            <p:cNvSpPr txBox="1"/>
            <p:nvPr/>
          </p:nvSpPr>
          <p:spPr>
            <a:xfrm>
              <a:off x="471488" y="457598"/>
              <a:ext cx="1485984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불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과</a:t>
              </a:r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영혼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을 다루는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8CF1B17-FA10-9006-F05A-ADE219A3DC0B}"/>
              </a:ext>
            </a:extLst>
          </p:cNvPr>
          <p:cNvSpPr txBox="1"/>
          <p:nvPr/>
        </p:nvSpPr>
        <p:spPr>
          <a:xfrm>
            <a:off x="3712655" y="584200"/>
            <a:ext cx="2050241" cy="169277"/>
          </a:xfrm>
          <a:prstGeom prst="rect">
            <a:avLst/>
          </a:prstGeom>
        </p:spPr>
        <p:txBody>
          <a:bodyPr wrap="none" lIns="0" tIns="0" rIns="0" bIns="0" rtlCol="0" anchor="ctr" anchorCtr="0">
            <a:spAutoFit/>
          </a:bodyPr>
          <a:lstStyle>
            <a:defPPr>
              <a:defRPr lang="ko-KR"/>
            </a:defPPr>
            <a:lvl1pPr marL="171450" indent="-171450">
              <a:buFont typeface="Wingdings" panose="05000000000000000000" pitchFamily="2" charset="2"/>
              <a:buChar char="v"/>
              <a:defRPr sz="110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defRPr>
            </a:lvl1pPr>
          </a:lstStyle>
          <a:p>
            <a:pPr marL="0" indent="0">
              <a:buNone/>
            </a:pPr>
            <a:r>
              <a:rPr lang="en-US" altLang="ko-KR" dirty="0"/>
              <a:t>(</a:t>
            </a:r>
            <a:r>
              <a:rPr lang="ko-KR" altLang="en-US" dirty="0" err="1"/>
              <a:t>화령</a:t>
            </a:r>
            <a:r>
              <a:rPr lang="ko-KR" altLang="en-US" dirty="0"/>
              <a:t> </a:t>
            </a:r>
            <a:r>
              <a:rPr lang="en-US" altLang="ko-KR" dirty="0"/>
              <a:t>= </a:t>
            </a:r>
            <a:r>
              <a:rPr lang="ko-KR" altLang="en-US" dirty="0"/>
              <a:t>붉은 불꽃 </a:t>
            </a:r>
            <a:r>
              <a:rPr lang="en-US" altLang="ko-KR" dirty="0"/>
              <a:t>/ </a:t>
            </a:r>
            <a:r>
              <a:rPr lang="ko-KR" altLang="en-US" dirty="0"/>
              <a:t>영혼 </a:t>
            </a:r>
            <a:r>
              <a:rPr lang="en-US" altLang="ko-KR" dirty="0"/>
              <a:t>= </a:t>
            </a:r>
            <a:r>
              <a:rPr lang="ko-KR" altLang="en-US" dirty="0"/>
              <a:t>푸른 불꽃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7983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11312-CC71-2969-A74C-4E97EDE10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1618FE-1F65-991C-A9B8-BFD5E3FCA4EF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FD4104F-5828-74DC-3C11-779AE66BBA72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22AE003-E063-A4AF-0975-B51915E9A29B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C40C53A4-B676-B44E-4CC7-C1DD2C602D54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C8CF2A0-7907-B951-0E4B-3387F316614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3C4D7E00-2639-70CC-4037-0F20EEACDC9F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C17D91B8-2BA4-0674-A473-FED285B347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33BA54A3-3DBF-681E-5B5F-D14F51B1EA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5C27BE9-D6C5-D565-E699-EB45BD5359CF}"/>
              </a:ext>
            </a:extLst>
          </p:cNvPr>
          <p:cNvSpPr txBox="1"/>
          <p:nvPr/>
        </p:nvSpPr>
        <p:spPr>
          <a:xfrm>
            <a:off x="300038" y="584200"/>
            <a:ext cx="30283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 노드에 따라 전투 스타일이 크게 바뀌는 클래스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051DB63-FF90-FE39-B85C-0F3709E9F429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0" y="6553239"/>
            <a:chExt cx="12192000" cy="304761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6FC855E2-6A7D-326B-240B-EB4F5B031705}"/>
                </a:ext>
              </a:extLst>
            </p:cNvPr>
            <p:cNvGrpSpPr/>
            <p:nvPr/>
          </p:nvGrpSpPr>
          <p:grpSpPr>
            <a:xfrm>
              <a:off x="0" y="6553239"/>
              <a:ext cx="12192000" cy="304761"/>
              <a:chOff x="44481" y="6706948"/>
              <a:chExt cx="12192000" cy="304761"/>
            </a:xfrm>
          </p:grpSpPr>
          <p:grpSp>
            <p:nvGrpSpPr>
              <p:cNvPr id="4" name="그룹 3">
                <a:extLst>
                  <a:ext uri="{FF2B5EF4-FFF2-40B4-BE49-F238E27FC236}">
                    <a16:creationId xmlns:a16="http://schemas.microsoft.com/office/drawing/2014/main" id="{B501BB54-534B-3866-4117-4B6CFC3D83C8}"/>
                  </a:ext>
                </a:extLst>
              </p:cNvPr>
              <p:cNvGrpSpPr/>
              <p:nvPr/>
            </p:nvGrpSpPr>
            <p:grpSpPr>
              <a:xfrm>
                <a:off x="44481" y="6733948"/>
                <a:ext cx="12192000" cy="277761"/>
                <a:chOff x="58170" y="6733948"/>
                <a:chExt cx="12192000" cy="277761"/>
              </a:xfrm>
            </p:grpSpPr>
            <p:grpSp>
              <p:nvGrpSpPr>
                <p:cNvPr id="34" name="그룹 33">
                  <a:extLst>
                    <a:ext uri="{FF2B5EF4-FFF2-40B4-BE49-F238E27FC236}">
                      <a16:creationId xmlns:a16="http://schemas.microsoft.com/office/drawing/2014/main" id="{C08244D9-209D-08E6-A2BC-01BE0A9FD6C7}"/>
                    </a:ext>
                  </a:extLst>
                </p:cNvPr>
                <p:cNvGrpSpPr/>
                <p:nvPr/>
              </p:nvGrpSpPr>
              <p:grpSpPr>
                <a:xfrm>
                  <a:off x="1198694" y="6733948"/>
                  <a:ext cx="2194560" cy="277761"/>
                  <a:chOff x="1198694" y="6733948"/>
                  <a:chExt cx="2194560" cy="277761"/>
                </a:xfrm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C691CCD3-A160-46B9-2A8C-099D2997EA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98694" y="6733948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6E06F55F-CEBF-F2ED-D5BC-34C15D7A8909}"/>
                      </a:ext>
                    </a:extLst>
                  </p:cNvPr>
                  <p:cNvSpPr txBox="1"/>
                  <p:nvPr/>
                </p:nvSpPr>
                <p:spPr>
                  <a:xfrm>
                    <a:off x="2091431" y="6765488"/>
                    <a:ext cx="409086" cy="246221"/>
                  </a:xfrm>
                  <a:prstGeom prst="rect">
                    <a:avLst/>
                  </a:prstGeom>
                  <a:noFill/>
                  <a:effectLst>
                    <a:softEdge rad="0"/>
                  </a:effectLst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000" dirty="0">
                        <a:effectLst/>
                        <a:latin typeface="페이퍼로지 5 Medium" pitchFamily="2" charset="-127"/>
                        <a:ea typeface="페이퍼로지 5 Medium" pitchFamily="2" charset="-127"/>
                        <a:cs typeface="Pretendard Variable Medium" panose="02000003000000020004" pitchFamily="2" charset="-127"/>
                      </a:rPr>
                      <a:t>개요</a:t>
                    </a:r>
                    <a:endParaRPr lang="en-US" altLang="ko-KR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grpSp>
              <p:nvGrpSpPr>
                <p:cNvPr id="41" name="그룹 40">
                  <a:extLst>
                    <a:ext uri="{FF2B5EF4-FFF2-40B4-BE49-F238E27FC236}">
                      <a16:creationId xmlns:a16="http://schemas.microsoft.com/office/drawing/2014/main" id="{BE2D352B-3864-5EF5-2B9B-C8239A611740}"/>
                    </a:ext>
                  </a:extLst>
                </p:cNvPr>
                <p:cNvGrpSpPr/>
                <p:nvPr/>
              </p:nvGrpSpPr>
              <p:grpSpPr>
                <a:xfrm>
                  <a:off x="58170" y="6733948"/>
                  <a:ext cx="12192000" cy="0"/>
                  <a:chOff x="38867" y="6733948"/>
                  <a:chExt cx="12192000" cy="0"/>
                </a:xfrm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CD512859-61E5-5107-56F7-7615CDC281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51522" y="6733948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8D8D0AC9-EA22-383C-5CF3-F8B4150E814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8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6ADA4BAB-346C-F5F1-D10A-B497F6E3732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1465067" y="6733948"/>
                    <a:ext cx="76580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221C4FDF-10CD-10E0-A763-35D378C9D3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295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3358FB1E-D28B-86C2-3B0C-CE2DFF0AD6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1D799107-19B4-E47C-28D3-8E847A11463A}"/>
                  </a:ext>
                </a:extLst>
              </p:cNvPr>
              <p:cNvGrpSpPr/>
              <p:nvPr/>
            </p:nvGrpSpPr>
            <p:grpSpPr>
              <a:xfrm>
                <a:off x="978419" y="6706948"/>
                <a:ext cx="10324124" cy="54000"/>
                <a:chOff x="934652" y="6302855"/>
                <a:chExt cx="10324124" cy="54000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7A8A9D3B-E9A1-40AE-B0F3-6471355A7F9F}"/>
                    </a:ext>
                  </a:extLst>
                </p:cNvPr>
                <p:cNvSpPr/>
                <p:nvPr/>
              </p:nvSpPr>
              <p:spPr>
                <a:xfrm>
                  <a:off x="3502183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다이아몬드 21">
                  <a:extLst>
                    <a:ext uri="{FF2B5EF4-FFF2-40B4-BE49-F238E27FC236}">
                      <a16:creationId xmlns:a16="http://schemas.microsoft.com/office/drawing/2014/main" id="{F94832D0-EFB4-2562-FF69-8F8834A8F5B6}"/>
                    </a:ext>
                  </a:extLst>
                </p:cNvPr>
                <p:cNvSpPr/>
                <p:nvPr/>
              </p:nvSpPr>
              <p:spPr>
                <a:xfrm>
                  <a:off x="934652" y="6302855"/>
                  <a:ext cx="54000" cy="54000"/>
                </a:xfrm>
                <a:prstGeom prst="diamond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5" name="다이아몬드 24">
                  <a:extLst>
                    <a:ext uri="{FF2B5EF4-FFF2-40B4-BE49-F238E27FC236}">
                      <a16:creationId xmlns:a16="http://schemas.microsoft.com/office/drawing/2014/main" id="{F517288D-BD06-0E03-CE1D-89AE42A4DEC7}"/>
                    </a:ext>
                  </a:extLst>
                </p:cNvPr>
                <p:cNvSpPr/>
                <p:nvPr/>
              </p:nvSpPr>
              <p:spPr>
                <a:xfrm>
                  <a:off x="6069714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다이아몬드 29">
                  <a:extLst>
                    <a:ext uri="{FF2B5EF4-FFF2-40B4-BE49-F238E27FC236}">
                      <a16:creationId xmlns:a16="http://schemas.microsoft.com/office/drawing/2014/main" id="{9159B773-42BA-3473-8013-98DBB54750A1}"/>
                    </a:ext>
                  </a:extLst>
                </p:cNvPr>
                <p:cNvSpPr/>
                <p:nvPr/>
              </p:nvSpPr>
              <p:spPr>
                <a:xfrm>
                  <a:off x="8637245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3" name="다이아몬드 32">
                  <a:extLst>
                    <a:ext uri="{FF2B5EF4-FFF2-40B4-BE49-F238E27FC236}">
                      <a16:creationId xmlns:a16="http://schemas.microsoft.com/office/drawing/2014/main" id="{DA1ECA9C-8203-68CC-BA95-CF3BEF7BC856}"/>
                    </a:ext>
                  </a:extLst>
                </p:cNvPr>
                <p:cNvSpPr/>
                <p:nvPr/>
              </p:nvSpPr>
              <p:spPr>
                <a:xfrm>
                  <a:off x="11204776" y="6302855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7A77BE5-9E7B-8514-D00A-8B59F8E61439}"/>
                </a:ext>
              </a:extLst>
            </p:cNvPr>
            <p:cNvSpPr txBox="1"/>
            <p:nvPr/>
          </p:nvSpPr>
          <p:spPr>
            <a:xfrm>
              <a:off x="4481962" y="6627167"/>
              <a:ext cx="65594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클래스 소개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557CA74-800E-4C76-ECC6-60D1159F8044}"/>
                </a:ext>
              </a:extLst>
            </p:cNvPr>
            <p:cNvSpPr txBox="1"/>
            <p:nvPr/>
          </p:nvSpPr>
          <p:spPr>
            <a:xfrm>
              <a:off x="7065315" y="6627167"/>
              <a:ext cx="63350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 err="1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아크패시브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AAB7B22-3111-0ADF-F80A-CAC5B4FDB9F3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8180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4C3C00-604F-F418-24F0-39C9048F3D59}"/>
              </a:ext>
            </a:extLst>
          </p:cNvPr>
          <p:cNvSpPr txBox="1"/>
          <p:nvPr/>
        </p:nvSpPr>
        <p:spPr>
          <a:xfrm>
            <a:off x="-196538" y="1257412"/>
            <a:ext cx="1407148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그래서 어떤 전투를 하는 캐릭터야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시너지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비방향성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피아노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불의 정령 사슴을 소환하고 사슴 주변에 마법진이 생긴다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x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키 추가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사슴과 소환수들을 소환 해제 한 후 사슴에게 에너지를 집중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사슴은 지정한 위치에 강력한 공격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신속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자신 주변에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형성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기상술사 여우비 처럼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마법진안에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위치를 우선함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안에 있는 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강해짐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안의 파티원에게 시너지 부여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퓨어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게이지 채워서 강력한 공격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사이클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영혼의 그릇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위대한 영혼들이 강림할 수 있는 그릇이 된다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게이지가 두개로 증가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치명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스킬의 공격 속도는  신속 스탯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파티원의 버프에 영향을 받지 않는다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오로지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버프에만 영향을 받는다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스킬은 기본적으로 경면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상면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너무 흔해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다른 전투 스타일을 생각해보자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061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96A7FADE-5BE2-A330-F1DD-434AB76A5169}"/>
              </a:ext>
            </a:extLst>
          </p:cNvPr>
          <p:cNvGrpSpPr/>
          <p:nvPr/>
        </p:nvGrpSpPr>
        <p:grpSpPr>
          <a:xfrm>
            <a:off x="5334000" y="0"/>
            <a:ext cx="6858000" cy="6858000"/>
            <a:chOff x="5334000" y="0"/>
            <a:chExt cx="6858000" cy="6858000"/>
          </a:xfrm>
        </p:grpSpPr>
        <p:pic>
          <p:nvPicPr>
            <p:cNvPr id="16" name="그림 15" descr="예술, 일러스트레이션, 소설, 페인팅이(가) 표시된 사진&#10;&#10;자동 생성된 설명">
              <a:extLst>
                <a:ext uri="{FF2B5EF4-FFF2-40B4-BE49-F238E27FC236}">
                  <a16:creationId xmlns:a16="http://schemas.microsoft.com/office/drawing/2014/main" id="{96B1A1AB-0A3D-8307-89EA-60224EE5E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0"/>
              <a:ext cx="6858000" cy="6858000"/>
            </a:xfrm>
            <a:prstGeom prst="rect">
              <a:avLst/>
            </a:prstGeom>
          </p:spPr>
        </p:pic>
        <p:pic>
          <p:nvPicPr>
            <p:cNvPr id="12" name="그림 11" descr="만화 영화, 예술, 일러스트레이션, 소설이(가) 표시된 사진&#10;&#10;자동 생성된 설명">
              <a:extLst>
                <a:ext uri="{FF2B5EF4-FFF2-40B4-BE49-F238E27FC236}">
                  <a16:creationId xmlns:a16="http://schemas.microsoft.com/office/drawing/2014/main" id="{B13ABBF7-D784-0BED-BA82-E8A9E4441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77" t="85490"/>
            <a:stretch/>
          </p:blipFill>
          <p:spPr>
            <a:xfrm>
              <a:off x="9961580" y="5862918"/>
              <a:ext cx="2230419" cy="995082"/>
            </a:xfrm>
            <a:prstGeom prst="rect">
              <a:avLst/>
            </a:prstGeom>
          </p:spPr>
        </p:pic>
      </p:grpSp>
      <p:pic>
        <p:nvPicPr>
          <p:cNvPr id="19" name="그림 18" descr="블랙, 어둠이(가) 표시된 사진&#10;&#10;자동 생성된 설명">
            <a:extLst>
              <a:ext uri="{FF2B5EF4-FFF2-40B4-BE49-F238E27FC236}">
                <a16:creationId xmlns:a16="http://schemas.microsoft.com/office/drawing/2014/main" id="{02B4F013-404C-7977-155E-1A3E94777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51" y="2761831"/>
            <a:ext cx="1763870" cy="17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24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만화 영화, 인형, 의류, 장난감이(가) 표시된 사진&#10;&#10;자동 생성된 설명">
            <a:extLst>
              <a:ext uri="{FF2B5EF4-FFF2-40B4-BE49-F238E27FC236}">
                <a16:creationId xmlns:a16="http://schemas.microsoft.com/office/drawing/2014/main" id="{3BDB0E18-67D5-E0E1-F5DD-A8269C593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95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A9CAB3E0-2AC3-0686-9C82-FE1B8DF56489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FCCA7D1-463E-42FE-1C2B-80B5097299D5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C11C2B4-773B-4799-13E9-BB1B6C61F0CC}"/>
              </a:ext>
            </a:extLst>
          </p:cNvPr>
          <p:cNvSpPr/>
          <p:nvPr/>
        </p:nvSpPr>
        <p:spPr>
          <a:xfrm>
            <a:off x="6001732" y="2604154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BB86C31-3B5E-8FD0-5F38-B7911DD6491E}"/>
              </a:ext>
            </a:extLst>
          </p:cNvPr>
          <p:cNvSpPr/>
          <p:nvPr/>
        </p:nvSpPr>
        <p:spPr>
          <a:xfrm>
            <a:off x="6026870" y="3634033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21C755-1EFD-DD81-7B3F-318E5B5C033C}"/>
              </a:ext>
            </a:extLst>
          </p:cNvPr>
          <p:cNvSpPr/>
          <p:nvPr/>
        </p:nvSpPr>
        <p:spPr>
          <a:xfrm>
            <a:off x="6444790" y="280211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FFF920-BB2E-E7B3-76AB-370BEC518B92}"/>
              </a:ext>
            </a:extLst>
          </p:cNvPr>
          <p:cNvSpPr/>
          <p:nvPr/>
        </p:nvSpPr>
        <p:spPr>
          <a:xfrm>
            <a:off x="5597950" y="2835111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FF518E6-FB69-7121-897D-92FCAD7BD06C}"/>
              </a:ext>
            </a:extLst>
          </p:cNvPr>
          <p:cNvSpPr/>
          <p:nvPr/>
        </p:nvSpPr>
        <p:spPr>
          <a:xfrm>
            <a:off x="4306478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1A3413-BA12-81ED-B3B2-93FE1F2EE017}"/>
              </a:ext>
            </a:extLst>
          </p:cNvPr>
          <p:cNvSpPr/>
          <p:nvPr/>
        </p:nvSpPr>
        <p:spPr>
          <a:xfrm>
            <a:off x="7982932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61BB22-E2FC-6B4D-9832-49BC69C2BEBD}"/>
              </a:ext>
            </a:extLst>
          </p:cNvPr>
          <p:cNvSpPr/>
          <p:nvPr/>
        </p:nvSpPr>
        <p:spPr>
          <a:xfrm>
            <a:off x="7982932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4DF5536-0E21-B543-1085-55841C594F7B}"/>
              </a:ext>
            </a:extLst>
          </p:cNvPr>
          <p:cNvSpPr/>
          <p:nvPr/>
        </p:nvSpPr>
        <p:spPr>
          <a:xfrm>
            <a:off x="4446309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040F1D1-6265-3814-60EE-FA2AB7EAC098}"/>
              </a:ext>
            </a:extLst>
          </p:cNvPr>
          <p:cNvSpPr/>
          <p:nvPr/>
        </p:nvSpPr>
        <p:spPr>
          <a:xfrm>
            <a:off x="3038572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9CB9923-D474-EE0C-221A-E1DBB753278D}"/>
              </a:ext>
            </a:extLst>
          </p:cNvPr>
          <p:cNvSpPr/>
          <p:nvPr/>
        </p:nvSpPr>
        <p:spPr>
          <a:xfrm>
            <a:off x="9159710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CF177A-488B-90CE-C75F-8761B5177D57}"/>
              </a:ext>
            </a:extLst>
          </p:cNvPr>
          <p:cNvSpPr/>
          <p:nvPr/>
        </p:nvSpPr>
        <p:spPr>
          <a:xfrm>
            <a:off x="5616805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1049F55-A922-F820-C8EC-87501182C94F}"/>
              </a:ext>
            </a:extLst>
          </p:cNvPr>
          <p:cNvSpPr/>
          <p:nvPr/>
        </p:nvSpPr>
        <p:spPr>
          <a:xfrm>
            <a:off x="6386659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164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1409</TotalTime>
  <Words>448</Words>
  <Application>Microsoft Office PowerPoint</Application>
  <PresentationFormat>와이드스크린</PresentationFormat>
  <Paragraphs>114</Paragraphs>
  <Slides>13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맑은 고딕</vt:lpstr>
      <vt:lpstr>빛의 계승자 Bold</vt:lpstr>
      <vt:lpstr>페이퍼로지 5 Medium</vt:lpstr>
      <vt:lpstr>페이퍼로지 6 SemiBold</vt:lpstr>
      <vt:lpstr>페이퍼로지 7 Bold</vt:lpstr>
      <vt:lpstr>페이퍼로지 9 Black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9</cp:revision>
  <dcterms:created xsi:type="dcterms:W3CDTF">2024-11-19T19:33:02Z</dcterms:created>
  <dcterms:modified xsi:type="dcterms:W3CDTF">2024-11-23T19:02:04Z</dcterms:modified>
</cp:coreProperties>
</file>

<file path=docProps/thumbnail.jpeg>
</file>